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77" r:id="rId2"/>
    <p:sldId id="256" r:id="rId3"/>
    <p:sldId id="257" r:id="rId4"/>
    <p:sldId id="27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1" r:id="rId14"/>
    <p:sldId id="266" r:id="rId15"/>
    <p:sldId id="272" r:id="rId16"/>
    <p:sldId id="267" r:id="rId17"/>
    <p:sldId id="268" r:id="rId18"/>
    <p:sldId id="269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44761-A7AC-465A-A39E-05837A6A17C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4681C-1865-41B2-AD29-5DACAD0A2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25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E78F-0FB1-44D4-9BC4-DB720EFAE2E9}" type="datetimeFigureOut">
              <a:rPr lang="fa-IR" smtClean="0"/>
              <a:t>29/04/1445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506-BDD1-41EF-8A2A-903366E3CF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19201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E78F-0FB1-44D4-9BC4-DB720EFAE2E9}" type="datetimeFigureOut">
              <a:rPr lang="fa-IR" smtClean="0"/>
              <a:t>29/04/1445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506-BDD1-41EF-8A2A-903366E3CF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9679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E78F-0FB1-44D4-9BC4-DB720EFAE2E9}" type="datetimeFigureOut">
              <a:rPr lang="fa-IR" smtClean="0"/>
              <a:t>29/04/1445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506-BDD1-41EF-8A2A-903366E3CF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5601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E78F-0FB1-44D4-9BC4-DB720EFAE2E9}" type="datetimeFigureOut">
              <a:rPr lang="fa-IR" smtClean="0"/>
              <a:t>29/04/1445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506-BDD1-41EF-8A2A-903366E3CF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6757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E78F-0FB1-44D4-9BC4-DB720EFAE2E9}" type="datetimeFigureOut">
              <a:rPr lang="fa-IR" smtClean="0"/>
              <a:t>29/04/1445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506-BDD1-41EF-8A2A-903366E3CF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7623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E78F-0FB1-44D4-9BC4-DB720EFAE2E9}" type="datetimeFigureOut">
              <a:rPr lang="fa-IR" smtClean="0"/>
              <a:t>29/04/1445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506-BDD1-41EF-8A2A-903366E3CF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39907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E78F-0FB1-44D4-9BC4-DB720EFAE2E9}" type="datetimeFigureOut">
              <a:rPr lang="fa-IR" smtClean="0"/>
              <a:t>29/04/1445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506-BDD1-41EF-8A2A-903366E3CF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6490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E78F-0FB1-44D4-9BC4-DB720EFAE2E9}" type="datetimeFigureOut">
              <a:rPr lang="fa-IR" smtClean="0"/>
              <a:t>29/04/1445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506-BDD1-41EF-8A2A-903366E3CF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92075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E78F-0FB1-44D4-9BC4-DB720EFAE2E9}" type="datetimeFigureOut">
              <a:rPr lang="fa-IR" smtClean="0"/>
              <a:t>29/04/1445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506-BDD1-41EF-8A2A-903366E3CF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02004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E78F-0FB1-44D4-9BC4-DB720EFAE2E9}" type="datetimeFigureOut">
              <a:rPr lang="fa-IR" smtClean="0"/>
              <a:t>29/04/1445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506-BDD1-41EF-8A2A-903366E3CF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4547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E78F-0FB1-44D4-9BC4-DB720EFAE2E9}" type="datetimeFigureOut">
              <a:rPr lang="fa-IR" smtClean="0"/>
              <a:t>29/04/1445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506-BDD1-41EF-8A2A-903366E3CF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435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1E78F-0FB1-44D4-9BC4-DB720EFAE2E9}" type="datetimeFigureOut">
              <a:rPr lang="fa-IR" smtClean="0"/>
              <a:t>29/04/1445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30506-BDD1-41EF-8A2A-903366E3CFB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913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9734" y="2492662"/>
            <a:ext cx="9512531" cy="1720590"/>
          </a:xfrm>
        </p:spPr>
        <p:txBody>
          <a:bodyPr>
            <a:normAutofit fontScale="90000"/>
          </a:bodyPr>
          <a:lstStyle/>
          <a:p>
            <a:r>
              <a:rPr lang="fa-IR" dirty="0"/>
              <a:t>هفته ملی سلامت بانوان ایرانی گرامی باد.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79323"/>
            <a:ext cx="9144000" cy="1068185"/>
          </a:xfrm>
        </p:spPr>
        <p:txBody>
          <a:bodyPr/>
          <a:lstStyle/>
          <a:p>
            <a:r>
              <a:rPr lang="fa-IR" b="1" dirty="0"/>
              <a:t>مدیریت زمان برای داشتن زندگی سالم</a:t>
            </a:r>
          </a:p>
          <a:p>
            <a:r>
              <a:rPr lang="fa-IR" b="1" dirty="0"/>
              <a:t>دکترنرگس بازگیر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96" y="-35793"/>
            <a:ext cx="1714500" cy="19050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" y="189806"/>
            <a:ext cx="1457499" cy="1457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18" y="189806"/>
            <a:ext cx="6146032" cy="1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15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batching </a:t>
            </a:r>
            <a:br>
              <a:rPr lang="en-US" dirty="0"/>
            </a:br>
            <a:endParaRPr lang="fa-IR" dirty="0"/>
          </a:p>
        </p:txBody>
      </p:sp>
      <p:pic>
        <p:nvPicPr>
          <p:cNvPr id="4098" name="Picture 2" descr="Task batching: what it is, how to do it well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8144" y="1825625"/>
            <a:ext cx="773571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SMART goals </a:t>
            </a:r>
            <a:br>
              <a:rPr lang="fa-IR" dirty="0"/>
            </a:br>
            <a:endParaRPr lang="fa-IR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8215" y="1825625"/>
            <a:ext cx="8975569" cy="4351338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2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ابزار ها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Planners </a:t>
            </a:r>
          </a:p>
          <a:p>
            <a:r>
              <a:rPr lang="en-US" dirty="0" err="1"/>
              <a:t>Todolist</a:t>
            </a:r>
            <a:endParaRPr lang="en-US" dirty="0"/>
          </a:p>
          <a:p>
            <a:r>
              <a:rPr lang="en-US" dirty="0"/>
              <a:t>Best for work schedule= Toggl track </a:t>
            </a:r>
          </a:p>
          <a:p>
            <a:r>
              <a:rPr lang="en-US" dirty="0"/>
              <a:t>Personal = Time Tree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8389" y="4574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9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کارآمد بودن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Promodro</a:t>
            </a:r>
            <a:r>
              <a:rPr lang="en-US" dirty="0"/>
              <a:t> technique 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3520" y="4508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5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تعادل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en-US" dirty="0"/>
              <a:t>Me time </a:t>
            </a:r>
            <a:r>
              <a:rPr lang="fa-IR" dirty="0"/>
              <a:t>یا زمان من </a:t>
            </a:r>
          </a:p>
          <a:p>
            <a:pPr algn="r" rtl="1"/>
            <a:r>
              <a:rPr lang="fa-IR" dirty="0"/>
              <a:t>تفریحات </a:t>
            </a:r>
          </a:p>
          <a:p>
            <a:pPr algn="r" rtl="1"/>
            <a:r>
              <a:rPr lang="fa-IR" dirty="0"/>
              <a:t>نکاتی برای سلامت روانی و جسمی بهتر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4939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7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تعیین مرز مشخص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30196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282" y="2190750"/>
            <a:ext cx="4652683" cy="326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Burnout </a:t>
            </a:r>
            <a:endParaRPr lang="fa-IR" dirty="0"/>
          </a:p>
        </p:txBody>
      </p:sp>
      <p:pic>
        <p:nvPicPr>
          <p:cNvPr id="6146" name="Picture 2" descr="Signs of Burnout | Landys Chemist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2496" y="1825625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6766" y="5253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6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Burnout</a:t>
            </a:r>
            <a:endParaRPr lang="fa-IR" dirty="0"/>
          </a:p>
        </p:txBody>
      </p:sp>
      <p:pic>
        <p:nvPicPr>
          <p:cNvPr id="7170" name="Picture 2" descr="Fatigue as a symptom of burnout — Vitality 360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2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burnout </a:t>
            </a:r>
            <a:endParaRPr lang="fa-IR" dirty="0"/>
          </a:p>
        </p:txBody>
      </p:sp>
      <p:pic>
        <p:nvPicPr>
          <p:cNvPr id="8194" name="Picture 2" descr="10 Tips to Avoid Burnout While Working in Sales - Badger Map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8813" y="1825625"/>
            <a:ext cx="735437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3074" y="5567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تمرین </a:t>
            </a:r>
            <a:r>
              <a:rPr lang="en-US" dirty="0"/>
              <a:t>mindfulness</a:t>
            </a:r>
            <a:r>
              <a:rPr lang="fa-IR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/>
              <a:t>زندگی در زمان حال </a:t>
            </a:r>
          </a:p>
          <a:p>
            <a:pPr algn="r" rtl="1"/>
            <a:r>
              <a:rPr lang="fa-IR" dirty="0"/>
              <a:t>تمرکز روی نفس ها </a:t>
            </a:r>
          </a:p>
          <a:p>
            <a:pPr algn="r" rtl="1"/>
            <a:r>
              <a:rPr lang="fa-IR" dirty="0"/>
              <a:t>قبول خود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503137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906" y="2162671"/>
            <a:ext cx="4637741" cy="347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0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مدیریت زمان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4149" y="5462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9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داشتن انعطاف پذیری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/>
              <a:t>اتفاقات پیش بینی نشده </a:t>
            </a:r>
          </a:p>
          <a:p>
            <a:pPr algn="r" rtl="1"/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6583" y="4613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جمع بندی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Eisenhower matrix </a:t>
            </a:r>
          </a:p>
          <a:p>
            <a:r>
              <a:rPr lang="en-US" dirty="0"/>
              <a:t>Pareto principle</a:t>
            </a:r>
          </a:p>
          <a:p>
            <a:r>
              <a:rPr lang="en-US" dirty="0"/>
              <a:t>Time blocking </a:t>
            </a:r>
          </a:p>
          <a:p>
            <a:r>
              <a:rPr lang="en-US" dirty="0"/>
              <a:t>Task batching </a:t>
            </a:r>
          </a:p>
          <a:p>
            <a:r>
              <a:rPr lang="en-US" dirty="0"/>
              <a:t>SMART goals </a:t>
            </a:r>
          </a:p>
          <a:p>
            <a:r>
              <a:rPr lang="en-US" dirty="0"/>
              <a:t>Tools</a:t>
            </a:r>
          </a:p>
          <a:p>
            <a:r>
              <a:rPr lang="en-US" dirty="0"/>
              <a:t>Productivity</a:t>
            </a:r>
          </a:p>
          <a:p>
            <a:r>
              <a:rPr lang="en-US" dirty="0"/>
              <a:t>Balance </a:t>
            </a:r>
          </a:p>
          <a:p>
            <a:r>
              <a:rPr lang="en-US" dirty="0"/>
              <a:t>setting boundaries</a:t>
            </a:r>
          </a:p>
          <a:p>
            <a:r>
              <a:rPr lang="en-US" dirty="0"/>
              <a:t>Burnout </a:t>
            </a:r>
          </a:p>
          <a:p>
            <a:r>
              <a:rPr lang="en-US" dirty="0" err="1"/>
              <a:t>mindulness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1543" y="3696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7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5771" y="4913811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499" y="1766047"/>
            <a:ext cx="6444153" cy="362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4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اهمیت مدیریت زمان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/>
              <a:t>زمان محدود </a:t>
            </a:r>
          </a:p>
          <a:p>
            <a:pPr algn="r" rtl="1"/>
            <a:r>
              <a:rPr lang="fa-IR" dirty="0"/>
              <a:t>اولویت بندی کارها </a:t>
            </a:r>
          </a:p>
          <a:p>
            <a:pPr algn="r" rtl="1"/>
            <a:r>
              <a:rPr lang="fa-IR" dirty="0"/>
              <a:t>ایجاد تعادل</a:t>
            </a:r>
          </a:p>
          <a:p>
            <a:pPr algn="r" rtl="1"/>
            <a:r>
              <a:rPr lang="fa-IR" dirty="0"/>
              <a:t>ایجاد مرز بندی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5326" y="4900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1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چالش ها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/>
              <a:t>بیشتر از 75 درصد از زنان شاغل برای پیدا کردن زمانی برای خود چالش دارند. </a:t>
            </a:r>
          </a:p>
          <a:p>
            <a:pPr algn="r" rtl="1"/>
            <a:r>
              <a:rPr lang="fa-IR" dirty="0"/>
              <a:t>مادران امریکایی 10 ساعت در هفته بیشتر از پدران </a:t>
            </a:r>
            <a:r>
              <a:rPr lang="en-US" dirty="0"/>
              <a:t>multi-tasking </a:t>
            </a:r>
            <a:r>
              <a:rPr lang="fa-IR" dirty="0"/>
              <a:t>می</a:t>
            </a:r>
            <a:r>
              <a:rPr lang="en-US" dirty="0"/>
              <a:t> </a:t>
            </a:r>
            <a:r>
              <a:rPr lang="fa-IR" dirty="0"/>
              <a:t>کنند.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6743" y="4443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5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/>
              <a:t>تاثیر مدیریت زمان بر تعادل کار و زندگی شخصی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/>
              <a:t>رسیدن به اهداف شغلی </a:t>
            </a:r>
          </a:p>
          <a:p>
            <a:pPr algn="r" rtl="1"/>
            <a:r>
              <a:rPr lang="fa-IR" dirty="0"/>
              <a:t>داشتن زمان برای زندگی خانوادگی </a:t>
            </a:r>
          </a:p>
          <a:p>
            <a:pPr algn="r" rtl="1"/>
            <a:r>
              <a:rPr lang="fa-IR" dirty="0"/>
              <a:t>رسیدن به اهداف شخصی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3966" y="4704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9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اصول مدیریت زمان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55362"/>
            <a:ext cx="7887971" cy="3312715"/>
          </a:xfrm>
        </p:spPr>
        <p:txBody>
          <a:bodyPr/>
          <a:lstStyle/>
          <a:p>
            <a:r>
              <a:rPr lang="en-US" dirty="0"/>
              <a:t>Eisenhower matrix</a:t>
            </a:r>
          </a:p>
          <a:p>
            <a:endParaRPr lang="en-US" dirty="0"/>
          </a:p>
          <a:p>
            <a:pPr marL="0" indent="0">
              <a:buNone/>
            </a:pPr>
            <a:endParaRPr lang="fa-IR" dirty="0"/>
          </a:p>
        </p:txBody>
      </p:sp>
      <p:sp>
        <p:nvSpPr>
          <p:cNvPr id="5" name="AutoShape 2" descr="The Eisenhower Matrix: Time and Task Management Made Simple - Luxaf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6" name="AutoShape 4" descr="The Eisenhower Matrix: Time and Task Management Made Simple - Luxafo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8" name="Picture 6" descr="The Eisenhower Matrix: Time and Task Management Made Simple - Luxaf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150" y="2059577"/>
            <a:ext cx="5901236" cy="442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3482" y="4363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اصول مدیریت زمان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865"/>
            <a:ext cx="8240057" cy="3187667"/>
          </a:xfrm>
        </p:spPr>
        <p:txBody>
          <a:bodyPr/>
          <a:lstStyle/>
          <a:p>
            <a:r>
              <a:rPr lang="en-US" dirty="0"/>
              <a:t>Pareto principle </a:t>
            </a:r>
          </a:p>
          <a:p>
            <a:endParaRPr lang="en-US" dirty="0"/>
          </a:p>
          <a:p>
            <a:endParaRPr lang="fa-IR" dirty="0"/>
          </a:p>
        </p:txBody>
      </p:sp>
      <p:sp>
        <p:nvSpPr>
          <p:cNvPr id="4" name="AutoShape 2" descr="What is 80/20 rule in time management? A complete guide to Pareto Law -  TimesheetKill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5" name="AutoShape 4" descr="What is 80/20 rule in time management? A complete guide to Pareto Law -  TimesheetKill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2054" name="Picture 6" descr="What is 80/20 rule in time management? A complete guide to Pareto Law -  TimesheetKil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849" y="2139133"/>
            <a:ext cx="7642951" cy="424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8835" y="4907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6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مدیریت زمان برای خانم های شاغل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 blocking method </a:t>
            </a:r>
          </a:p>
          <a:p>
            <a:r>
              <a:rPr lang="en-US" dirty="0"/>
              <a:t>Task batching </a:t>
            </a:r>
          </a:p>
          <a:p>
            <a:r>
              <a:rPr lang="en-US" dirty="0"/>
              <a:t>Setting SMART goals 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9543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blocking method </a:t>
            </a:r>
            <a:br>
              <a:rPr lang="en-US" dirty="0"/>
            </a:br>
            <a:endParaRPr lang="fa-IR" dirty="0"/>
          </a:p>
        </p:txBody>
      </p:sp>
      <p:pic>
        <p:nvPicPr>
          <p:cNvPr id="3074" name="Picture 2" descr="Time Blocking Method - SlideBazaar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508" y="533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8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</TotalTime>
  <Words>197</Words>
  <Application>Microsoft Office PowerPoint</Application>
  <PresentationFormat>Widescreen</PresentationFormat>
  <Paragraphs>60</Paragraphs>
  <Slides>22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هفته ملی سلامت بانوان ایرانی گرامی باد.</vt:lpstr>
      <vt:lpstr>مدیریت زمان</vt:lpstr>
      <vt:lpstr>اهمیت مدیریت زمان   </vt:lpstr>
      <vt:lpstr>چالش ها </vt:lpstr>
      <vt:lpstr>تاثیر مدیریت زمان بر تعادل کار و زندگی شخصی</vt:lpstr>
      <vt:lpstr>اصول مدیریت زمان </vt:lpstr>
      <vt:lpstr>اصول مدیریت زمان </vt:lpstr>
      <vt:lpstr>مدیریت زمان برای خانم های شاغل </vt:lpstr>
      <vt:lpstr>Time blocking method  </vt:lpstr>
      <vt:lpstr>Task batching  </vt:lpstr>
      <vt:lpstr>Setting SMART goals  </vt:lpstr>
      <vt:lpstr>ابزار ها </vt:lpstr>
      <vt:lpstr>کارآمد بودن </vt:lpstr>
      <vt:lpstr>تعادل </vt:lpstr>
      <vt:lpstr>تعیین مرز مشخص </vt:lpstr>
      <vt:lpstr>Burnout </vt:lpstr>
      <vt:lpstr>Burnout</vt:lpstr>
      <vt:lpstr>Avoiding burnout </vt:lpstr>
      <vt:lpstr>تمرین mindfulness </vt:lpstr>
      <vt:lpstr>داشتن انعطاف پذیری </vt:lpstr>
      <vt:lpstr>جمع بندی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مدیریت زمان</dc:title>
  <dc:creator>LENOVO</dc:creator>
  <cp:lastModifiedBy>leyla samadi</cp:lastModifiedBy>
  <cp:revision>27</cp:revision>
  <dcterms:created xsi:type="dcterms:W3CDTF">2023-11-11T18:55:16Z</dcterms:created>
  <dcterms:modified xsi:type="dcterms:W3CDTF">2023-11-12T09:26:09Z</dcterms:modified>
</cp:coreProperties>
</file>